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B1791-84B4-4060-ACEC-A83B30268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7104B6-32F2-4A75-B079-B50BB9C1F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CB9CC-0FFC-4CDA-A73B-8A18090E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8671C6-F339-4776-94ED-43D198AC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7FE216-24FE-45BD-9F42-F532EBD1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2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32117-79D4-4DCB-9D64-1E04FFC7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D4D2E6-64BD-4399-9949-37A468B11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C2C2FF-6BE1-4DFA-8D48-00C021F9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5F0C0-4AD0-4BB2-AACA-1D330F54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9A85D-C665-49CE-A734-501E0CF7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7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5F618A-1A51-4574-A1B6-09AAA6C0A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1AD1B5-DA84-4A05-B028-57DE00C1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4DF77-B493-44D4-B453-5910EB4B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AD9DE-7A5F-4B1F-8532-B94ADCE3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EFF4BD-9D02-445F-ADCA-D0E8FA45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32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C10F7-EBB3-4501-8183-2CA738D3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DC915-9B40-4E38-87FD-3B98EDC0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B56F7-45ED-4C43-A445-B3134671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E47A18-EE98-4CD3-8E4F-A0550962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1582C-526B-4DE5-8B46-5B719D29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F1959-2802-4CCB-A500-A38BB311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9C39C-741E-4358-9A63-28AF550D6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030FC-AB17-43FB-8D22-C5A79F01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198A8-E7E4-42A1-A3AC-0E084AE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7023C-427B-4952-9DEF-BB33220E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5033F-3776-4F2D-AD41-92D08CF9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1FA2BE-5969-4ABD-874A-0EC91DD5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F36E07-D6D2-4810-961E-F4BA7022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92AE8-7BEE-43EB-A1FA-FF82DDB3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E853B-B08E-4830-9111-CD6D2AA8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0071BE-53BF-4CFD-B2B7-C70EC3AC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AED54-9F81-4AED-815B-7579C6BB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69E30F-22D8-46D1-85FB-61A7A24C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D36CE-1684-4DD0-AB4C-64F4880B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70D564-045B-48E0-B81B-3865166DF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427175-97F0-4B8F-9180-87A3D0BE5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A529F4-A299-42C9-B30F-825D3356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13B4ED-AB8E-4AD6-AC6C-DC8A7DA2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677BDE-72B6-4C4E-8742-0849977D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14D9D-B05B-43DE-97B7-29A8C796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6FBA78-54B3-4AE6-8BEE-31BC1E76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92D6BB-EE76-41B2-A787-1416FC7F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5BA337-BDE4-4061-9E5B-DF6BC587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80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643EFC-7B07-4D57-9A69-80D8E4E8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FA708B-7652-4196-ACF1-CEBA595A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F1CE6-C750-4325-B75A-E295AE22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5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B1127-1A9D-49CD-AE9E-8B0A925A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A7F35B-AEE2-4DC8-A8E5-C791A1BB3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30483F-B67C-4A09-95DA-67DAC28B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EC7A3B-DD7B-4F81-AA91-394E60DE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462503-575B-4B0F-9F83-D1CCBA48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DA1F05-BF17-4E81-A568-4C5EA067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40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91F6D-EB64-4DB7-8A8B-E0D06DB9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6F74A7-C294-47BC-9F75-C3634F7D2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3B2026-DC0A-478C-8E7B-4E1BDCE2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49B21F-461D-453E-880A-95B25BC7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AD1A8-2FB2-40CD-967F-68D74186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5A244B-9AD8-417E-B313-A178415F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2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A52E25-A213-430A-BAC7-0E0562AC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C1C794-BA56-41EC-94B3-A2C3FFBFB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14DE0-251D-4AFD-8036-E7F76206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B425-A449-4F35-8E3A-E3A67EA6CA4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F0ABD-C065-4153-AC41-A4612CA43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3CF39A-415C-4B17-8F25-0A58668B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48F8-0686-4E1E-842C-89048C53D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94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040D8E-5705-4FA0-95C9-1A3A9A17D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0"/>
            <a:ext cx="9788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3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BE1F18-25ED-4077-9C12-9959F42F16AF}"/>
              </a:ext>
            </a:extLst>
          </p:cNvPr>
          <p:cNvSpPr/>
          <p:nvPr/>
        </p:nvSpPr>
        <p:spPr>
          <a:xfrm>
            <a:off x="1177159" y="0"/>
            <a:ext cx="977462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C854E1E-9ADC-4734-A330-ADB5B60541F6}"/>
              </a:ext>
            </a:extLst>
          </p:cNvPr>
          <p:cNvSpPr/>
          <p:nvPr/>
        </p:nvSpPr>
        <p:spPr>
          <a:xfrm>
            <a:off x="7882759" y="0"/>
            <a:ext cx="2417379" cy="6884276"/>
          </a:xfrm>
          <a:custGeom>
            <a:avLst/>
            <a:gdLst>
              <a:gd name="connsiteX0" fmla="*/ 1303282 w 2417379"/>
              <a:gd name="connsiteY0" fmla="*/ 10510 h 6884276"/>
              <a:gd name="connsiteX1" fmla="*/ 1019503 w 2417379"/>
              <a:gd name="connsiteY1" fmla="*/ 0 h 6884276"/>
              <a:gd name="connsiteX2" fmla="*/ 1208689 w 2417379"/>
              <a:gd name="connsiteY2" fmla="*/ 620110 h 6884276"/>
              <a:gd name="connsiteX3" fmla="*/ 914400 w 2417379"/>
              <a:gd name="connsiteY3" fmla="*/ 1860331 h 6884276"/>
              <a:gd name="connsiteX4" fmla="*/ 567558 w 2417379"/>
              <a:gd name="connsiteY4" fmla="*/ 2175641 h 6884276"/>
              <a:gd name="connsiteX5" fmla="*/ 126124 w 2417379"/>
              <a:gd name="connsiteY5" fmla="*/ 2532993 h 6884276"/>
              <a:gd name="connsiteX6" fmla="*/ 0 w 2417379"/>
              <a:gd name="connsiteY6" fmla="*/ 2816772 h 6884276"/>
              <a:gd name="connsiteX7" fmla="*/ 73572 w 2417379"/>
              <a:gd name="connsiteY7" fmla="*/ 3163614 h 6884276"/>
              <a:gd name="connsiteX8" fmla="*/ 483475 w 2417379"/>
              <a:gd name="connsiteY8" fmla="*/ 3720662 h 6884276"/>
              <a:gd name="connsiteX9" fmla="*/ 1145627 w 2417379"/>
              <a:gd name="connsiteY9" fmla="*/ 4193628 h 6884276"/>
              <a:gd name="connsiteX10" fmla="*/ 1481958 w 2417379"/>
              <a:gd name="connsiteY10" fmla="*/ 5055476 h 6884276"/>
              <a:gd name="connsiteX11" fmla="*/ 1629103 w 2417379"/>
              <a:gd name="connsiteY11" fmla="*/ 5801710 h 6884276"/>
              <a:gd name="connsiteX12" fmla="*/ 2112579 w 2417379"/>
              <a:gd name="connsiteY12" fmla="*/ 6695090 h 6884276"/>
              <a:gd name="connsiteX13" fmla="*/ 2112579 w 2417379"/>
              <a:gd name="connsiteY13" fmla="*/ 6884276 h 6884276"/>
              <a:gd name="connsiteX14" fmla="*/ 2417379 w 2417379"/>
              <a:gd name="connsiteY14" fmla="*/ 6884276 h 6884276"/>
              <a:gd name="connsiteX15" fmla="*/ 2112579 w 2417379"/>
              <a:gd name="connsiteY15" fmla="*/ 6295697 h 6884276"/>
              <a:gd name="connsiteX16" fmla="*/ 2017986 w 2417379"/>
              <a:gd name="connsiteY16" fmla="*/ 5549462 h 6884276"/>
              <a:gd name="connsiteX17" fmla="*/ 1555531 w 2417379"/>
              <a:gd name="connsiteY17" fmla="*/ 4466897 h 6884276"/>
              <a:gd name="connsiteX18" fmla="*/ 1324303 w 2417379"/>
              <a:gd name="connsiteY18" fmla="*/ 4025462 h 6884276"/>
              <a:gd name="connsiteX19" fmla="*/ 788275 w 2417379"/>
              <a:gd name="connsiteY19" fmla="*/ 3552497 h 6884276"/>
              <a:gd name="connsiteX20" fmla="*/ 241738 w 2417379"/>
              <a:gd name="connsiteY20" fmla="*/ 3100552 h 6884276"/>
              <a:gd name="connsiteX21" fmla="*/ 178675 w 2417379"/>
              <a:gd name="connsiteY21" fmla="*/ 2795752 h 6884276"/>
              <a:gd name="connsiteX22" fmla="*/ 409903 w 2417379"/>
              <a:gd name="connsiteY22" fmla="*/ 2575034 h 6884276"/>
              <a:gd name="connsiteX23" fmla="*/ 1040524 w 2417379"/>
              <a:gd name="connsiteY23" fmla="*/ 2123090 h 6884276"/>
              <a:gd name="connsiteX24" fmla="*/ 1145627 w 2417379"/>
              <a:gd name="connsiteY24" fmla="*/ 1975945 h 6884276"/>
              <a:gd name="connsiteX25" fmla="*/ 1387365 w 2417379"/>
              <a:gd name="connsiteY25" fmla="*/ 1072055 h 6884276"/>
              <a:gd name="connsiteX26" fmla="*/ 1418896 w 2417379"/>
              <a:gd name="connsiteY26" fmla="*/ 630621 h 6884276"/>
              <a:gd name="connsiteX27" fmla="*/ 1303282 w 2417379"/>
              <a:gd name="connsiteY27" fmla="*/ 10510 h 68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7379" h="6884276">
                <a:moveTo>
                  <a:pt x="1303282" y="10510"/>
                </a:moveTo>
                <a:lnTo>
                  <a:pt x="1019503" y="0"/>
                </a:lnTo>
                <a:lnTo>
                  <a:pt x="1208689" y="620110"/>
                </a:lnTo>
                <a:lnTo>
                  <a:pt x="914400" y="1860331"/>
                </a:lnTo>
                <a:lnTo>
                  <a:pt x="567558" y="2175641"/>
                </a:lnTo>
                <a:lnTo>
                  <a:pt x="126124" y="2532993"/>
                </a:lnTo>
                <a:lnTo>
                  <a:pt x="0" y="2816772"/>
                </a:lnTo>
                <a:lnTo>
                  <a:pt x="73572" y="3163614"/>
                </a:lnTo>
                <a:lnTo>
                  <a:pt x="483475" y="3720662"/>
                </a:lnTo>
                <a:lnTo>
                  <a:pt x="1145627" y="4193628"/>
                </a:lnTo>
                <a:lnTo>
                  <a:pt x="1481958" y="5055476"/>
                </a:lnTo>
                <a:lnTo>
                  <a:pt x="1629103" y="5801710"/>
                </a:lnTo>
                <a:lnTo>
                  <a:pt x="2112579" y="6695090"/>
                </a:lnTo>
                <a:lnTo>
                  <a:pt x="2112579" y="6884276"/>
                </a:lnTo>
                <a:lnTo>
                  <a:pt x="2417379" y="6884276"/>
                </a:lnTo>
                <a:lnTo>
                  <a:pt x="2112579" y="6295697"/>
                </a:lnTo>
                <a:lnTo>
                  <a:pt x="2017986" y="5549462"/>
                </a:lnTo>
                <a:lnTo>
                  <a:pt x="1555531" y="4466897"/>
                </a:lnTo>
                <a:lnTo>
                  <a:pt x="1324303" y="4025462"/>
                </a:lnTo>
                <a:lnTo>
                  <a:pt x="788275" y="3552497"/>
                </a:lnTo>
                <a:lnTo>
                  <a:pt x="241738" y="3100552"/>
                </a:lnTo>
                <a:lnTo>
                  <a:pt x="178675" y="2795752"/>
                </a:lnTo>
                <a:lnTo>
                  <a:pt x="409903" y="2575034"/>
                </a:lnTo>
                <a:lnTo>
                  <a:pt x="1040524" y="2123090"/>
                </a:lnTo>
                <a:lnTo>
                  <a:pt x="1145627" y="1975945"/>
                </a:lnTo>
                <a:lnTo>
                  <a:pt x="1387365" y="1072055"/>
                </a:lnTo>
                <a:lnTo>
                  <a:pt x="1418896" y="630621"/>
                </a:lnTo>
                <a:lnTo>
                  <a:pt x="1303282" y="1051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14FA53C-0E6F-4DE3-A12A-39E1C0EF45DB}"/>
              </a:ext>
            </a:extLst>
          </p:cNvPr>
          <p:cNvSpPr/>
          <p:nvPr/>
        </p:nvSpPr>
        <p:spPr>
          <a:xfrm>
            <a:off x="3848437" y="0"/>
            <a:ext cx="6882625" cy="6523245"/>
          </a:xfrm>
          <a:custGeom>
            <a:avLst/>
            <a:gdLst>
              <a:gd name="connsiteX0" fmla="*/ 6882625 w 6882625"/>
              <a:gd name="connsiteY0" fmla="*/ 0 h 6523245"/>
              <a:gd name="connsiteX1" fmla="*/ 6273025 w 6882625"/>
              <a:gd name="connsiteY1" fmla="*/ 819807 h 6523245"/>
              <a:gd name="connsiteX2" fmla="*/ 5579342 w 6882625"/>
              <a:gd name="connsiteY2" fmla="*/ 1124607 h 6523245"/>
              <a:gd name="connsiteX3" fmla="*/ 3918708 w 6882625"/>
              <a:gd name="connsiteY3" fmla="*/ 662152 h 6523245"/>
              <a:gd name="connsiteX4" fmla="*/ 2331646 w 6882625"/>
              <a:gd name="connsiteY4" fmla="*/ 578069 h 6523245"/>
              <a:gd name="connsiteX5" fmla="*/ 607949 w 6882625"/>
              <a:gd name="connsiteY5" fmla="*/ 2228193 h 6523245"/>
              <a:gd name="connsiteX6" fmla="*/ 19370 w 6882625"/>
              <a:gd name="connsiteY6" fmla="*/ 3363310 h 6523245"/>
              <a:gd name="connsiteX7" fmla="*/ 229577 w 6882625"/>
              <a:gd name="connsiteY7" fmla="*/ 4876800 h 6523245"/>
              <a:gd name="connsiteX8" fmla="*/ 1080915 w 6882625"/>
              <a:gd name="connsiteY8" fmla="*/ 5675586 h 6523245"/>
              <a:gd name="connsiteX9" fmla="*/ 1385715 w 6882625"/>
              <a:gd name="connsiteY9" fmla="*/ 5959366 h 6523245"/>
              <a:gd name="connsiteX10" fmla="*/ 2752060 w 6882625"/>
              <a:gd name="connsiteY10" fmla="*/ 5885793 h 6523245"/>
              <a:gd name="connsiteX11" fmla="*/ 4013301 w 6882625"/>
              <a:gd name="connsiteY11" fmla="*/ 6453352 h 6523245"/>
              <a:gd name="connsiteX12" fmla="*/ 5011784 w 6882625"/>
              <a:gd name="connsiteY12" fmla="*/ 6379779 h 6523245"/>
              <a:gd name="connsiteX13" fmla="*/ 5358625 w 6882625"/>
              <a:gd name="connsiteY13" fmla="*/ 5244662 h 6523245"/>
              <a:gd name="connsiteX14" fmla="*/ 5926184 w 6882625"/>
              <a:gd name="connsiteY14" fmla="*/ 4508938 h 6523245"/>
              <a:gd name="connsiteX15" fmla="*/ 6430680 w 6882625"/>
              <a:gd name="connsiteY15" fmla="*/ 3520966 h 6523245"/>
              <a:gd name="connsiteX16" fmla="*/ 6230984 w 6882625"/>
              <a:gd name="connsiteY16" fmla="*/ 830317 h 6523245"/>
              <a:gd name="connsiteX17" fmla="*/ 6230984 w 6882625"/>
              <a:gd name="connsiteY17" fmla="*/ 830317 h 652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82625" h="6523245">
                <a:moveTo>
                  <a:pt x="6882625" y="0"/>
                </a:moveTo>
                <a:cubicBezTo>
                  <a:pt x="6686432" y="316186"/>
                  <a:pt x="6490239" y="632373"/>
                  <a:pt x="6273025" y="819807"/>
                </a:cubicBezTo>
                <a:cubicBezTo>
                  <a:pt x="6055811" y="1007241"/>
                  <a:pt x="5971728" y="1150883"/>
                  <a:pt x="5579342" y="1124607"/>
                </a:cubicBezTo>
                <a:cubicBezTo>
                  <a:pt x="5186956" y="1098331"/>
                  <a:pt x="4459991" y="753242"/>
                  <a:pt x="3918708" y="662152"/>
                </a:cubicBezTo>
                <a:cubicBezTo>
                  <a:pt x="3377425" y="571062"/>
                  <a:pt x="2883439" y="317062"/>
                  <a:pt x="2331646" y="578069"/>
                </a:cubicBezTo>
                <a:cubicBezTo>
                  <a:pt x="1779853" y="839076"/>
                  <a:pt x="993328" y="1763986"/>
                  <a:pt x="607949" y="2228193"/>
                </a:cubicBezTo>
                <a:cubicBezTo>
                  <a:pt x="222570" y="2692400"/>
                  <a:pt x="82432" y="2921876"/>
                  <a:pt x="19370" y="3363310"/>
                </a:cubicBezTo>
                <a:cubicBezTo>
                  <a:pt x="-43692" y="3804744"/>
                  <a:pt x="52653" y="4491421"/>
                  <a:pt x="229577" y="4876800"/>
                </a:cubicBezTo>
                <a:cubicBezTo>
                  <a:pt x="406501" y="5262179"/>
                  <a:pt x="1080915" y="5675586"/>
                  <a:pt x="1080915" y="5675586"/>
                </a:cubicBezTo>
                <a:cubicBezTo>
                  <a:pt x="1273605" y="5856014"/>
                  <a:pt x="1107191" y="5924331"/>
                  <a:pt x="1385715" y="5959366"/>
                </a:cubicBezTo>
                <a:cubicBezTo>
                  <a:pt x="1664239" y="5994401"/>
                  <a:pt x="2314129" y="5803462"/>
                  <a:pt x="2752060" y="5885793"/>
                </a:cubicBezTo>
                <a:cubicBezTo>
                  <a:pt x="3189991" y="5968124"/>
                  <a:pt x="3636680" y="6371021"/>
                  <a:pt x="4013301" y="6453352"/>
                </a:cubicBezTo>
                <a:cubicBezTo>
                  <a:pt x="4389922" y="6535683"/>
                  <a:pt x="4787563" y="6581227"/>
                  <a:pt x="5011784" y="6379779"/>
                </a:cubicBezTo>
                <a:cubicBezTo>
                  <a:pt x="5236005" y="6178331"/>
                  <a:pt x="5206225" y="5556469"/>
                  <a:pt x="5358625" y="5244662"/>
                </a:cubicBezTo>
                <a:cubicBezTo>
                  <a:pt x="5511025" y="4932855"/>
                  <a:pt x="5747508" y="4796221"/>
                  <a:pt x="5926184" y="4508938"/>
                </a:cubicBezTo>
                <a:cubicBezTo>
                  <a:pt x="6104860" y="4221655"/>
                  <a:pt x="6379880" y="4134070"/>
                  <a:pt x="6430680" y="3520966"/>
                </a:cubicBezTo>
                <a:cubicBezTo>
                  <a:pt x="6481480" y="2907863"/>
                  <a:pt x="6230984" y="830317"/>
                  <a:pt x="6230984" y="830317"/>
                </a:cubicBezTo>
                <a:lnTo>
                  <a:pt x="6230984" y="83031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456F263-EA96-4381-9131-5B6698F22875}"/>
              </a:ext>
            </a:extLst>
          </p:cNvPr>
          <p:cNvSpPr/>
          <p:nvPr/>
        </p:nvSpPr>
        <p:spPr>
          <a:xfrm>
            <a:off x="6677220" y="840828"/>
            <a:ext cx="2298614" cy="3913701"/>
          </a:xfrm>
          <a:custGeom>
            <a:avLst/>
            <a:gdLst>
              <a:gd name="connsiteX0" fmla="*/ 1468297 w 2298614"/>
              <a:gd name="connsiteY0" fmla="*/ 0 h 3913701"/>
              <a:gd name="connsiteX1" fmla="*/ 1279111 w 2298614"/>
              <a:gd name="connsiteY1" fmla="*/ 840827 h 3913701"/>
              <a:gd name="connsiteX2" fmla="*/ 522366 w 2298614"/>
              <a:gd name="connsiteY2" fmla="*/ 1271751 h 3913701"/>
              <a:gd name="connsiteX3" fmla="*/ 70421 w 2298614"/>
              <a:gd name="connsiteY3" fmla="*/ 2175641 h 3913701"/>
              <a:gd name="connsiteX4" fmla="*/ 122973 w 2298614"/>
              <a:gd name="connsiteY4" fmla="*/ 2848303 h 3913701"/>
              <a:gd name="connsiteX5" fmla="*/ 1216049 w 2298614"/>
              <a:gd name="connsiteY5" fmla="*/ 3783724 h 3913701"/>
              <a:gd name="connsiteX6" fmla="*/ 1667994 w 2298614"/>
              <a:gd name="connsiteY6" fmla="*/ 3857296 h 3913701"/>
              <a:gd name="connsiteX7" fmla="*/ 2298614 w 2298614"/>
              <a:gd name="connsiteY7" fmla="*/ 3321269 h 39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614" h="3913701">
                <a:moveTo>
                  <a:pt x="1468297" y="0"/>
                </a:moveTo>
                <a:cubicBezTo>
                  <a:pt x="1452531" y="314434"/>
                  <a:pt x="1436766" y="628868"/>
                  <a:pt x="1279111" y="840827"/>
                </a:cubicBezTo>
                <a:cubicBezTo>
                  <a:pt x="1121456" y="1052786"/>
                  <a:pt x="723814" y="1049282"/>
                  <a:pt x="522366" y="1271751"/>
                </a:cubicBezTo>
                <a:cubicBezTo>
                  <a:pt x="320918" y="1494220"/>
                  <a:pt x="136987" y="1912882"/>
                  <a:pt x="70421" y="2175641"/>
                </a:cubicBezTo>
                <a:cubicBezTo>
                  <a:pt x="3855" y="2438400"/>
                  <a:pt x="-67965" y="2580289"/>
                  <a:pt x="122973" y="2848303"/>
                </a:cubicBezTo>
                <a:cubicBezTo>
                  <a:pt x="313911" y="3116317"/>
                  <a:pt x="958546" y="3615559"/>
                  <a:pt x="1216049" y="3783724"/>
                </a:cubicBezTo>
                <a:cubicBezTo>
                  <a:pt x="1473552" y="3951889"/>
                  <a:pt x="1487567" y="3934372"/>
                  <a:pt x="1667994" y="3857296"/>
                </a:cubicBezTo>
                <a:cubicBezTo>
                  <a:pt x="1848421" y="3780220"/>
                  <a:pt x="2073517" y="3550744"/>
                  <a:pt x="2298614" y="33212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56769B-A419-4F5F-A817-8AE4263DB6E7}"/>
              </a:ext>
            </a:extLst>
          </p:cNvPr>
          <p:cNvSpPr txBox="1"/>
          <p:nvPr/>
        </p:nvSpPr>
        <p:spPr>
          <a:xfrm>
            <a:off x="220717" y="6243145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Échelle</a:t>
            </a:r>
          </a:p>
          <a:p>
            <a:r>
              <a:rPr lang="fr-FR" sz="1400" dirty="0"/>
              <a:t>1/100000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6CABE06-D929-433C-B79C-F9B9A358B641}"/>
              </a:ext>
            </a:extLst>
          </p:cNvPr>
          <p:cNvCxnSpPr/>
          <p:nvPr/>
        </p:nvCxnSpPr>
        <p:spPr>
          <a:xfrm flipV="1">
            <a:off x="220717" y="5538952"/>
            <a:ext cx="0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511C73B-9CE8-4F17-8DE5-49AE08D4B84D}"/>
              </a:ext>
            </a:extLst>
          </p:cNvPr>
          <p:cNvSpPr txBox="1"/>
          <p:nvPr/>
        </p:nvSpPr>
        <p:spPr>
          <a:xfrm>
            <a:off x="241738" y="5559973"/>
            <a:ext cx="62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nord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96F5BF-DC66-4789-A777-508AAE276633}"/>
              </a:ext>
            </a:extLst>
          </p:cNvPr>
          <p:cNvSpPr txBox="1"/>
          <p:nvPr/>
        </p:nvSpPr>
        <p:spPr>
          <a:xfrm>
            <a:off x="385359" y="252248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Titre  = </a:t>
            </a:r>
          </a:p>
        </p:txBody>
      </p:sp>
    </p:spTree>
    <p:extLst>
      <p:ext uri="{BB962C8B-B14F-4D97-AF65-F5344CB8AC3E}">
        <p14:creationId xmlns:p14="http://schemas.microsoft.com/office/powerpoint/2010/main" val="251425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Marianne Izembart-Sdika</dc:creator>
  <cp:lastModifiedBy>Marianne Izembart-Sdika</cp:lastModifiedBy>
  <cp:revision>1</cp:revision>
  <dcterms:created xsi:type="dcterms:W3CDTF">2021-11-22T08:02:30Z</dcterms:created>
  <dcterms:modified xsi:type="dcterms:W3CDTF">2021-11-22T08:05:03Z</dcterms:modified>
</cp:coreProperties>
</file>